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11931683-7578-4a39-088b-d8787e9239c4}">
          <p14:sldIdLst>
            <p14:sldId id="256"/>
            <p14:sldId id="257"/>
            <p14:sldId id="258"/>
          </p14:sldIdLst>
        </p14:section>
        <p14:section name="제안 배경" id="{97390b27-672d-c37d-a8ef-c901442414a7}">
          <p14:sldIdLst>
            <p14:sldId id="259"/>
            <p14:sldId id="260"/>
          </p14:sldIdLst>
        </p14:section>
        <p14:section name="솔루션 개요" id="{2297a5a2-3a5e-a438-f193-454ba017b46f}">
          <p14:sldIdLst>
            <p14:sldId id="261"/>
            <p14:sldId id="262"/>
            <p14:sldId id="263"/>
            <p14:sldId id="264"/>
          </p14:sldIdLst>
        </p14:section>
        <p14:section name="기능 상세" id="{3603c580-d9fd-16b4-9554-bd3a1aa67a34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</p14:sldIdLst>
        </p14:section>
        <p14:section name="도입 방안" id="{6c00c690-58c1-c224-bd24-9e2603e9083f}">
          <p14:sldIdLst>
            <p14:sldId id="281"/>
            <p14:sldId id="282"/>
            <p14:sldId id="283"/>
            <p14:sldId id="284"/>
          </p14:sldIdLst>
        </p14:section>
        <p14:section name="의사결정" id="{1f298351-7e20-0a86-a232-20d38d85a618}">
          <p14:sldIdLst>
            <p14:sldId id="285"/>
            <p14:sldId id="286"/>
            <p14:sldId id="287"/>
            <p14:sldId id="288"/>
            <p14:sldId id="289"/>
            <p14:sldId id="290"/>
          </p14:sldIdLst>
        </p14:section>
        <p14:section name="부록" id="{35c5323a-55aa-dbe7-fc2b-6ee7b2c0ecaa}">
          <p14:sldIdLst>
            <p14:sldId id="291"/>
          </p14:sldIdLst>
        </p14:section>
        <p14:section name="마무리" id="{8fb5de8b-2c71-9538-a3f2-c6076c98f4b6}">
          <p14:sldIdLst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PGB&amp;Company · 피지비앤컴퍼니  |  세무 신고 솔루션 제안서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727448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Confidential · 검토용 자료</a:t>
            </a:r>
            <a:endParaRPr lang="en-US" sz="85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eaLnBrk="0" latinLnBrk="0"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jpg"/><Relationship Id="rId3" Type="http://schemas.openxmlformats.org/officeDocument/2006/relationships/image" Target="../media/image-13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image" Target="../media/image-16-2.jpg"/><Relationship Id="rId3" Type="http://schemas.openxmlformats.org/officeDocument/2006/relationships/image" Target="../media/image-16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image" Target="../media/image-19-2.jpg"/><Relationship Id="rId3" Type="http://schemas.openxmlformats.org/officeDocument/2006/relationships/image" Target="../media/image-19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image" Target="../media/image-22-2.jpg"/><Relationship Id="rId3" Type="http://schemas.openxmlformats.org/officeDocument/2006/relationships/image" Target="../media/image-22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image" Target="../media/image-25-2.jpg"/><Relationship Id="rId3" Type="http://schemas.openxmlformats.org/officeDocument/2006/relationships/image" Target="../media/image-25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200" b="1" dirty="0">
                <a:solidFill>
                  <a:srgbClr val="1D2D3E"/>
                </a:solidFill>
              </a:rPr>
              <a:t>제안서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dirty="0">
                <a:solidFill>
                  <a:srgbClr val="556B82"/>
                </a:solidFill>
              </a:rPr>
              <a:t>[고객사]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세무 신고 솔루션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dirty="0">
                <a:solidFill>
                  <a:srgbClr val="556B82"/>
                </a:solidFill>
              </a:rPr>
              <a:t>부가세 · 원천세 신고자료 집계부터 신고서 작성 · 전자신고 파일, 법인세 세무조정 사전 점검까지 — 모든 금액을 SAP 원장 근거로.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제안사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8006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피지비앤컴퍼니 (PGB&amp;Company)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담당자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512978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임민택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458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작성일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54589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2026-11-06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78815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버전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788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v1.0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4480560" cy="0"/>
          </a:xfrm>
          <a:prstGeom prst="line">
            <a:avLst/>
          </a:prstGeom>
          <a:noFill/>
          <a:ln w="12700">
            <a:solidFill>
              <a:srgbClr val="1D2D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6172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본 문서는 검토용으로 작성되었으며, 제안사의 동의 없이 외부에 배포할 수 없습니다.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349921" y="484632"/>
            <a:ext cx="6262278" cy="588873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8" name="Image 0" descr="cover_dg3_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8209" y="502920"/>
            <a:ext cx="6225702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요약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제안서로 결정하실 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세무 신고 솔루션 파일럿 승인 — 다음 부가세 신고 1회 병행 적용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결정권자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최종 결정: CFO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검토: 세무팀장 · 외부 세무대리인 · IT · ERP 팀장 · 내부통제 · 감사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권장안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B. 파일럿 (권장) — 부가세 신고 1회 기존 방식과 병행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비교: A. 현행 유지 · C. 전면 도입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· 일정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최근 10회 중 9회 이상 성공 · 기존 데이터 변경 0건 · KPI 개선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4주 안에 결정, 결정 다음 주 착수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목차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배경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세무 신고의 지금과 앞으로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솔루션 개요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5개 앱 구성 · 특장점 · 기대효과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기능 상세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앱별 화면과 도입 전 · 후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21792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13232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도입 방안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대상자 · 선택안 · 결정 기준 · 일정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부록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가격 · 제안사 소개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제안 배경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신고 때마다 SAP 데이터를 내려받아 다시 가공합니다.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12280" y="204825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 배경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제안 배경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신고서의 모든 숫자가 원장까지 내려가도록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지금의 방식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사람이 반복하는 일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추출 후 재가공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SAP에서 내려받은 자료를 엑셀로 가공하다 정합성 문제가 생깁니다.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신고서 · 명세서 수동 대사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신고서와 부속 명세서의 금액 불일치를 손으로 찾습니다.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근거 확인에 시간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특정 금액의 원본 전표를 여러 리포트에서 다시 찾습니다.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43600" y="3657600"/>
            <a:ext cx="292608" cy="548640"/>
          </a:xfrm>
          <a:prstGeom prst="chevron">
            <a:avLst/>
          </a:prstGeom>
          <a:solidFill>
            <a:srgbClr val="0064D9"/>
          </a:solidFill>
          <a:ln w="12700">
            <a:solidFill>
              <a:srgbClr val="0064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11112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rgbClr val="1D2D3E"/>
                </a:solidFill>
              </a:rPr>
              <a:t>앞으로의 방식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31152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앱과 AI가 처리하고 사람은 판단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31152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업무 프로그램에 AI 기능 탑재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업무 앱에 AI 패널이 들어 있어, 앱을 학습한 AI가 지시 한 줄로 조회 · 입력 · 보고를 처리합니다.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31152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SAP 원장 기반 집계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전표 키 · 사업장 · 세금 라인을 원천으로 다단계 집계합니다.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자동 대사 · 색상 표시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신고서와 명세서 11쌍을 자동 대사해 일치 여부를 녹색 · 빨강으로 보여 줍니다.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31152" y="52806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원본 전표까지 한 번에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신고서 줄을 누르면 그 금액을 만든 SAP 전표가 바로 열립니다.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솔루션 개요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집계 → 신고서 → 점검의 세 단계로 이어집니다.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12280" y="2615184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202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20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세무 신고 솔루션 · 앱 5개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5개 앱으로 부가세 · 원천세 · 법인세를 준비합니다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부가세 2개, 원천세 2개, 법인세 1개 앱입니다. 집계한 자료로 신고서를 만들고, 결산 자료로 세무조정을 미리 점검합니다.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892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집계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130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부가세 신고자료 집계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651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매출 · 매입 세금계산서와 신고 대상 자료를 집계해 부가세 신고를 준비합니다.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76344" y="1783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413504" y="1892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신고서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413504" y="2130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부가세 신고서 작성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13504" y="2651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집계한 자료로 부가가치세 신고서 서식을 작성하고 검토합니다.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95488" y="1783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32648" y="1892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원천세 집계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32648" y="2130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원천세 신고자료 집계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232648" y="2651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지급일이 귀속월 안인 전표의 원천세(소득세 · 지방소득세)를 모아 세액을 다시 계산해 차이를 표시하고, 근로 · 퇴직 급여…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7200" y="4069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94360" y="4178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신고서 작성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4416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원천세 신고서 작성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94360" y="4937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확정된 원천세 신고자료로 원천징수이행상황신고서를 만들고, 환급세액을 신고 코드 순서대로 조정해 납부세액을 계산하며…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276344" y="406908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13504" y="417880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세무조정 점검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4413504" y="441655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법인세 세무조정 사전 점검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413504" y="493776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기업업무추진비 · 기부금 · 업무용승용차 · 가지급금 인정이자 · 소득금액조정을 점검하고 법인세를 추정합니다.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69951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6995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특장점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세무 신고 솔루션의 네 가지 특장점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법정 서식 자동 작성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부가가치세 신고서 등 17종의 법정 서식을 홈택스 양식 그대로 만들고, 신고 유형에 따라 필요한 서식만 구성합니다.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44418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7301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167378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원장 정합성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73018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SAP 표준 재무회계 데이터를 집계 원천으로 쓰고, 예수금 원장과의 차이를 줄 단위로 설명합니다.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31636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60236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054596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전자신고 파일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60236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검증이 끝난 자료로 홈택스 전송 규격의 전자신고 파일과 지급명세서를 만듭니다.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118854" y="1463040"/>
            <a:ext cx="2612898" cy="3291840"/>
          </a:xfrm>
          <a:prstGeom prst="roundRect">
            <a:avLst>
              <a:gd name="adj" fmla="val 489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4745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9941814" y="1664208"/>
            <a:ext cx="160705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법인세 사전 점검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47454" y="2286000"/>
            <a:ext cx="215569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장부 데이터로 세무조정을 미리 계산하고, 조정분개와 세무사 전달 자료까지 한 흐름으로 끝냅니다.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기대효과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숫자로 보는 세무 신고 솔루션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17종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부가세 법정 서식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홈택스 양식 그대로 자동 작성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44418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298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11쌍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3527298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신고서 · 명세서 자동 대사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27298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일치 여부를 색상으로 즉시 표시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31636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14516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3세목</a:t>
            </a:r>
            <a:endParaRPr lang="en-US" sz="4400" dirty="0"/>
          </a:p>
        </p:txBody>
      </p:sp>
      <p:sp>
        <p:nvSpPr>
          <p:cNvPr id="16" name="Text 14"/>
          <p:cNvSpPr txBox="1"/>
          <p:nvPr/>
        </p:nvSpPr>
        <p:spPr>
          <a:xfrm>
            <a:off x="6414516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부가세 · 원천세 · 법인세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14516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집계부터 신고서 · 점검까지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118854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01734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1클릭</a:t>
            </a:r>
            <a:endParaRPr lang="en-US" sz="4400" dirty="0"/>
          </a:p>
        </p:txBody>
      </p:sp>
      <p:sp>
        <p:nvSpPr>
          <p:cNvPr id="20" name="Text 18"/>
          <p:cNvSpPr txBox="1"/>
          <p:nvPr/>
        </p:nvSpPr>
        <p:spPr>
          <a:xfrm>
            <a:off x="9301734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원본 전표 추적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01734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신고서 금액 → SAP 원본 전표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기능 상세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앱마다 실제 화면과 도입 전 · 후를 보여 드립니다.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12280" y="318211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집계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부가세 신고자료 집계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단순 조회와 달리, 이 앱은 원천 전표 데이터를 다단계로 집계하고, 신고서 보정을 위한 수정·복사·제외 기능을 제공하며, 원장 정합성 및 사유 기록을 통해 신고 근거를 확보합니다.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vata001_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신고서 항목 › 명세서로 묶기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세무조사 대비 근거 자료 확보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신고서 합계 금액이 어떠한 전표 라인으로 구성되었는지 사업장 &gt; 세액구분 &gt; 세목 트리 구조로 명확히 보여주어, 세무조사 시 원천 데이터를 기반으로 즉시 소명 자료를 준비할 수 있습니다.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다차원 집계 및 정합성 검증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사업장, 세액구분, 세목, 거래처 등 11가지 차원을 고른 순서대로 개수 제한 없이 조합하여 과세표준 및 세액 소계를 산출하고, 사업자번호·전표 고유 개수를 함께 집계하여 신고서 및 합계표와의 정합성을…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세율 기반 세액 자동 계산 및 통제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'세액 = 과세표준 × 세율' 산식을 적용하여 세액을 자동 계산하며, 과세표준이 0인 전표에 대한 점검 필요 메시지를 표시하고, 세액 변경 시 자동 재계산하여 오류를 최소화합니다.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신고 전 보정 업무의 통합 및 관리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신고 전 필요한 수정, 복사, 제외 작업을 동일 화면에서 수행하고, 제외 시 반드시 사유를 기록하도록 강제하여 업무의 투명성을 높이며, 보정 이력을 체계적으로 관리합니다.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집계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부가세 신고자료 집계 — 도입 전 · 도입 후</a:t>
            </a:r>
            <a:endParaRPr lang="en-US" sz="26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세무조사 대비 근거 자료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합계 금액만 남겨 세무조사 시 전표를 다시 찾아야 하거나, 데이터 변경으로 재현이 어려울 수 있습니다.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 신고 금액 근거 보여 줘”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사업장 › 세액구분 › 전표 라인까지 찾아 보여 줍니다.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다차원 집계 및 정합성 검증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정해진 기준 외에는 집계하기 어렵고, 여러 데이터를 수작업으로 대조하여 검증에 시간이 소요될 수 있습니다.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“이번 분기 부가세 자료 집계”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집계 · 정합성 검증을 돌리고 이상 건만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세율 기반 세액 자동 계산 및 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수기로 세액을 계산하거나 검토하며 발생할 수 있는 계산 오류를 놓치거나 검증에 추가 노력이 필요합니다.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세액 점검 메시지가 뜬 전표를 모아 담당자 확인 목록을 만듭니다.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전 보정 업무의 통합 및 관리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별도의 파일이나 시스템에서 보정 작업을 하여 관리 이력이 분산되고, 사유 기록이 미흡하여 책임 소재가 불분명할 수 있습니다.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보정 · 제외는 사람이 사유와 함께 결정하고, AI는 보정 이력을 정리합니다.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부가세 신고자료 집계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vata001_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레이아웃 메뉴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vata001_1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집계 실행 창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vata001_1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집계 완료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893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893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신고서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부가세 신고서 작성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SAP 표준 데이터를 기반으로 홈택스 서식에 맞춰 부가세 신고서와 부속 명세서를 자동 작성하고, 금액 불일치를 즉각 확인하며, 원본 전표까지 추적하여 전자 신고 파일을 생성합니다.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vatr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신고서 본표와 명세서 대사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법정 신고 서식 자동 작성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일반과세자 부가가치세 신고서 등 17종의 법정 서식을 홈택스 양식 그대로 생성하며, 신고 유형(정기/수정) 및 사업자 유형(총괄/사업자단위)에 따라 필요한 서식만 자동으로 구성합니다.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SAP 원장 데이터 기반 집계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SAP 전표 키, 사업장, 세금 라인, 사업자등록번호 등 표준 재무회계(FI) 데이터를 집계 원천으로 사용하여 신고서 금액의 원장 정합성을 높이고, 집계 과정의 투명성을 확보합니다.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신고서-명세서 자동 대사 검증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신고서의 집계 금액과 매출처별세금계산서 합계표, 신용카드 발행금액 집계표 등 11쌍의 근거 명세서 합계를 자동으로 대사하여 일치 여부를 색상(녹색/빨강)으로 즉시 시각화합니다.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세법 준수 과세표준/세액 계산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영세율, 공제받지 못할 매입세액, 감가상각자산 취득 등 세법 조항을 반영하여 각 신고서 칸의 과세표준과 납부세액을 정확하게 자동 계산하고 집계합니다.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893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893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신고서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부가세 신고서 작성 — 도입 전 · 도입 후</a:t>
            </a:r>
            <a:endParaRPr lang="en-US" sz="2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법정 신고 서식 자동 작성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유형이나 사업자 형태에 따라 필요한 서식을 수동으로 판단하고 찾아서 작성해야 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“이번 분기 부가세 신고서 작성”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필요한 서식을 골라 작성까지 처리합니다.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원장 데이터 기반 집계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데이터를 추출하여 재가공하는 과정에서 데이터 오류나 정합성 문제가 발생할 수 있습니다.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SAP 원장 기준 집계를 돌려 신고서 금액을 채웁니다.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신고서-명세서 자동 대사 검증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신고서와 명세서 간의 금액 불일치를 수동으로 확인하고 원인을 찾아야 하므로 시간과 노력이 많이 소요됩니다.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11쌍 대사 결과 중 불일치 항목만 원인과 함께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세법 준수 과세표준/세액 계산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복잡한 세법 기준에 따라 과세표준과 세액을 수동으로 계산하거나 검토하며 오류 가능성이 있습니다.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세액 계산은 앱이 하고, AI는 결과를 전기 신고와 비교해 큰 변동을 알려 줍니다.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2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부가세 신고서 작성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vatr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(대상외)와 합계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vatr001_07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일반과세자 부가가치세 신고서 (I103200)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vatr001_08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과세표준수정신고서및추가자진납부계산서 (A102600)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6047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6047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3 · 원천세 집계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원천세 신고자료 집계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전표 원천세 항목을 지급일 기준으로 모아 신고 대상이 아닌 전표를 이유와 함께 걸러 내고, 비어 있는 부표 · 업종 · 거주지국을 채워야만 집계가 저장되며, 예수금 원장과의 차이를 줄 단위로 설명한 뒤 세무팀장이…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whagg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조회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신고 범위 자동 판정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역분개 → 임시 전표 → 지급일(반제일)이 귀속월 밖인 전표 순서로 자동 판정해 신고 대상에서 빼고, 왜 빠졌는지 상태와 이유를 남깁니다.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세액 재계산 · 차이 표시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세율 · 필요경비율 · 과세최저한으로 과세표준과 소득세 · 지방소득세를 다시 계산해 전표 세액과 10원 이상 다르면 [세액 확인]으로 미리 알려 줍니다.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부표 · 업종 · 거주지국 보완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비거주자는 거주지국 · 부표(C61~C68), 이자 · 배당은 부표(C13 · C14 · C23 · C24), 사업소득은 업종 코드를 원천세 코드에 맞는 후보에서 고르게 하고, 하나라도 비면 집계 저장을…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신고 코드별 집계 · 인원 = 소득자 수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원천징수이행상황신고서 순서대로 코드별 인원(소득자 수) · 건수 · 총지급액 · 소득세 · 지방소득세와 가감계 · 총합계를 저장합니다.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6047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6047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3 · 원천세 집계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원천세 신고자료 집계 — 도입 전 · 도입 후</a:t>
            </a:r>
            <a:endParaRPr lang="en-US" sz="26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범위 자동 판정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전기일 기준으로 내려받은 전표에서 지급월이 다른 건 · 역분개 · 임시 전표를 엑셀로 손으로 지웁니다.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“이번 달 원천세 자료 집계”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범위 판정 · 집계를 돌리고 제외 사유를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세액 재계산 · 차이 표시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과소 · 과다 징수를 신고 뒤 소득자 문의로 알게 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[세액 확인] 건을 모아 과소 · 과다 징수 의심 목록을 만듭니다.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부표 · 업종 · 거주지국 보완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부표가 빠진 채 신고해 지급명세서와 신고서가 어긋납니다.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부표 · 업종 누락 건을 찾아 보완할 목록을 담당자에게 넘깁니다.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코드별 집계 · 인원 = 소득자 수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인원과 건수를 섞거나, 근로 · 퇴직 금액을 따로 받아 손으로 더합니다.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코드별 집계를 저장하고 전월 대비 변동을 요약합니다.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3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원천세 신고자료 집계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whagg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보완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whagg001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제외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whagg001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제외 탭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6047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6047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4 · 신고서 작성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원천세 신고서 작성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확정 신고자료로 신고서 칸을 서식 규칙대로 계산하고, 급여관리시스템의 근로소득을 근거와 함께 반영하고, 조정대상 환급세액을 코드 순서대로 자동 배분하며, 지급명세서와 신고서가 맞아야만 결재 · 전자신고 파일로…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whform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1.신고서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서식 규칙대로 신고서 계산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확정 신고자료의 코드별 인원 · 총지급액 · 소득세 · 농특세 · 가산세로 ④~⑪ 칸과 가감계(A10 · A20 · A30 · A40) · 총합계(A99)를 서식 모양 그대로 계산합니다.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근로소득(A01~A04) 직접 수정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급여관리시스템에서 계산한 근로소득 인원 · 총지급액 · 소득세 · 농특세 · 가산세를 근거와 함께 신고서에 직접 넣고, 가감계 · 총합계 · 납부세액이 바로 다시 계산되며 이력이 남습니다.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환급세액 조정 자동 배분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(12)~(21)을 입력하는 동안 (14) · (18) · (19) · (20)이 바로 계산되고, 조정대상 환급세액(18)을 서식 순서대로 각 코드의 소득세 + 가산세 한도까지 당월 조정(⑨)으로…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국세청 서식 지급명세서 5종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일용근로 · 사업 · 이자배당 · 기타 · 비거주자 지급명세서를 표가 아닌 국세청 서식 모양으로 보여 주고, 소득자별 페이지로 인쇄합니다.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6047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6047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4 · 신고서 작성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원천세 신고서 작성 — 도입 전 · 도입 후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서식 규칙대로 신고서 계산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신고서 칸을 엑셀로 손계산하고 가감계 · 총합계를 다시 더해 봅니다.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“이번 달 원천세 신고서 작성”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확정 자료로 신고서를 계산합니다.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근로소득(A01~A04) 직접 수정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계정별 합계 전표와 급여 자료를 맞추느라 신고서를 여러 번 고칩니다.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근로소득은 담당자가 근거와 함께 넣고, AI는 합계 재계산 결과를 확인합니다.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환급세액 조정 자동 배분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전월 미환급 · 일반환급을 어느 코드에서 뺄지 매번 판단하고 손으로 나눕니다.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환급세액 배분 결과를 전월과 비교해 확인할 항목을 알려 줍니다.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국세청 서식 지급명세서 5종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지급명세서를 따로 만들고 합계가 신고서와 맞는지 다시 확인합니다.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“지급명세서 인쇄본 만들어 줘”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5종을 소득자별로 만들어 신고서 합계와 대조합니다.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4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원천세 신고서 작성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whform001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헤더 저장 뒤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whform001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근로소득 수정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whform001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근로소득 수정 반영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2821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7282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5 · 세무조정 점검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법인세 세무조정 사전 점검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장부 데이터로 세무조정을 미리 계산하고, 모든 금액을 계산 근거와 원천 데이터로 연결해 확인한 뒤, 법인세를 확정하고 조정분개와 세무사 전달 자료까지 한 흐름으로 끝냅니다.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48056" y="1764792"/>
            <a:ext cx="6693408" cy="41970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tax001-3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" y="1783080"/>
            <a:ext cx="6656832" cy="41605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01675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세무조정 현황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52360" y="182880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955280" y="178308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결산 기본 자료 — 표에서 바로 수정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기준 월 · 중소기업 · 수입금액 · 결산 이익 · 이월결손금 · 지급이자 · 차입금 · 인정이자율 · 선납세금을 한 표에서 고치고 저장합니다.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294894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0322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세무조정 자동 계산 · 담당자 확인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기업업무추진비(한도 · 적격증빙 · 판정) · 기부금 · 업무용승용차 · 가지급금 인정이자를 장부 데이터로 계산하고, 13개 조정 항목을 근거와 함께 확인 체크합니다.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7452360" y="406908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955280" y="402336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소득처분 안내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상여 · 기타사외유출 · 유보 · △유보별로 귀속자, 금액이 남는 곳, 이후 할 일(인정상여 원천징수 · 자본금과 적립금 조정명세서(을) 추인)을 이번 점검 항목 · 금액과 함께 보여 줍니다.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5189220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400" b="1" dirty="0">
                <a:solidFill>
                  <a:srgbClr val="0064D9"/>
                </a:solidFill>
              </a:rPr>
              <a:t>04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143500"/>
            <a:ext cx="377647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계산 근거 · 원천 데이터 연결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과세표준 · 산출세액 · 지방소득세 · 합계 · 유효세율 · 조정 효과를 누르면 계산 근거가, 익금산입 · 손금산입을 누르면 조정 항목과 원천 데이터 화면이 열립니다.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2821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7282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5 · 세무조정 점검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법인세 세무조정 사전 점검 — 도입 전 · 도입 후</a:t>
            </a:r>
            <a:endParaRPr lang="en-US" sz="26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기본 자료 — 표에서 바로 수정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 값이 엑셀 여러 시트에 흩어집니다.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“결산 기본 자료 최신화”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기준 값을 원장에서 다시 가져와 채웁니다.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세무조정 자동 계산 · 담당자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직전에야 금액을 알게 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“법인세 사전 점검”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세무조정을 미리 계산하고 확인할 항목을 정리합니다.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소득처분 안내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처분 뒤 해야 할 일을 놓칩니다.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소득처분 후속 작업을 담당자별 할 일로 정리합니다.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계산 근거 · 원천 데이터 연결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출처를 찾느라 시간이 듭니다.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 조정 금액 근거”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원천 전표까지 찾아 보여 줍니다.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658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658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5 · 화면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기능 상세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법인세 세무조정 사전 점검 — 주요 화면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6803136" cy="426567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tax001-3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6766560" cy="42291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0" y="576529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기업업무추진비 한도 · 월별 누적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005572" y="144475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0" name="Image 1" descr="ztax001-3_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1463040"/>
            <a:ext cx="3182112" cy="19888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350672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전표 판정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8005572" y="3890772"/>
            <a:ext cx="3218688" cy="202539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3" name="Image 2" descr="ztax001-3_06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09060"/>
            <a:ext cx="3182112" cy="19888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498080" y="5952744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기부금 한도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도입 방안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12280" y="3749040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 구조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표준은 그대로, 확장 앱은 OData로만 연결합니다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확장 앱 플랫폼은 고객사 단독 서버에 설치하는 설치형입니다. SAP 표준 코드를 고치지 않습니다(클린 코어).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사용자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런치패드에서 앱을 찾아 실행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AI 패널에 지시 한 줄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결재 · 송금은 사람이 승인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확장 앱 플랫폼 (고객사 단독 서버)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SAP 확장 앱 · 런치패드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AI 학습 자료 (배운 절차 · 성공률)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App DEV → App PRD 배포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412480" y="1828800"/>
            <a:ext cx="3319272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SAP S/4HANA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0" y="2514600"/>
            <a:ext cx="29535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퍼블릭 · PCE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SAP 표준 기능은 그대로 (클린 코어)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원장 · 기준정보의 원천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4904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52044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화면 · 지시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2668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OData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2064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AI는 SAP 데이터에 직접 접근하지 않습니다. 앱 화면을 조작하고 결과를 대조할 뿐이며, 숫자는 앱이 SAP 데이터로 계산합니다.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33045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3304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신고 일정과 연계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신고 주기에 맞춰 단계적으로 적용합니다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1단계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원천세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매월 신고하는 원천세부터 적용해 집계 · 신고서 · 전자신고 파일을 검증합니다.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2단계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부가세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다음 부가세 신고 기간에 집계 · 신고서 · 11쌍 자동 대사를 적용합니다.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3단계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법인세 사전 점검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결산 전 세무조정 항목을 미리 점검하고 조정분개를 준비합니다.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운영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신고 근거 축적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수정 · 제외 사유와 원장 대사 결과가 신고 근거로 쌓입니다.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가격 제안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[고객사]를 위한 가격 구조를 제안 드립니다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플랫폼은 무료로 제공하고, 솔루션은 필요한 만큼 고르는 구독 방식입니다. 금액은 범위 확정 후 견적서로 드립니다.</a:t>
            </a:r>
            <a:endParaRPr lang="en-US" sz="135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6764731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금액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 플랫폼, 런치패드 · AI 패널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 신고 솔루션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 신고 앱 5개, 연 단위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부분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부가세 · 원천세 · 법인세 중 필요한 세목만 선택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학습 셋업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추가 시 절차서 정리와 10회 반복 검증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버전 업그레이드 대응 · 앱 개선 · 문의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누가 · 무엇을 · 어떤 기준으로 결정하는가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783080"/>
            <a:ext cx="5056632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기능 상세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12280" y="431596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618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618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의사결정 대상자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결정에 참여하는 분과 각자 결정하실 것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최종 결정권자는 CFO입니다. 각 검토자의 확인을 거쳐 한 번에 결정할 수 있도록 근거를 정리했습니다.</a:t>
            </a:r>
            <a:endParaRPr lang="en-US" sz="13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1578437"/>
                <a:gridCol w="3382366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역할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관심사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결정하실 것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CFO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최종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리스크 · 투자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승인 · 본 계약 여부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신고서 정확성 · 대사 시간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신고 · 검증 기준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외부 세무대리인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신고서 · 명세서 정합성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병행 신고 결과 검토(자문)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IT · ERP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원장 연결 · 보안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환경 · OData 연결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내부통제 · 감사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근거 · 증적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증적 보관 기준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선택안 비교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선택안 중 B안을 권합니다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작게 확인하고, 숫자로 검증된 만큼만 넓히는 것이 투자 리스크가 가장 낮습니다.</a:t>
            </a:r>
            <a:endParaRPr lang="en-US" sz="13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465692"/>
                <a:gridCol w="3044129"/>
                <a:gridCol w="3607857"/>
                <a:gridCol w="3156875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A. 현행 유지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B. 파일럿 (권장)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C. 전면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방식 유지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부가세 신고 1회 기존 방식과 병행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부가세 · 원천세 · 법인세 사전 점검 5개 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 (반복 업무 비용 지속)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무료 · 파일럿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셋업 · 유지보수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[ ]개월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얻는 것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[고객사] 숫자로 효과 · 통제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· 반복 입력 · 숫자 불일치 지속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— 인수 기준 미달 시 확대 중단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전 전면 적용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기준을 충족하면 다음 단계로 진행합니다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결정 기준을 미리 합의해 두면, 결과 보고 자리에서 바로 결정할 수 있습니다.</a:t>
            </a:r>
            <a:endParaRPr lang="en-US" sz="135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5186294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충족 조건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 성공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같은 숫자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결과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전표 변경 0건 · 멈춘 회차에서 누른 단추 0개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전표 목록 대비 감시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 기준선 대비 처리 시간 개선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· 후 측정치 [ 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송금은 사람이 승인, 증적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이력 · 처리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안에 결정하고 바로 착수합니다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검토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검토자별로 관심사 슬라이드를 확인하고 질문을 모읍니다.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데모 · 질의응답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데모로 실제 앱을 확인하고, 기술 · 통제 · 계약 질문에 답합니다.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회의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CFO 주재로 B안 · 결정 기준 · 담당자를 확정합니다.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파일럿 착수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킥오프 후 1주차 설치 · 가르치기를 시작합니다.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결정 회의 일정: [ ]월 [ ]일 · 참석: CFO · 세무팀장 · 외부 세무대리인 · IT · ERP 팀장 · 내부통제 · 감사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요청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CFO께 요청드리는 결정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세무 신고 솔루션 파일럿 승인 — 다음 부가세 신고 1회 병행 적용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승인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범위: 부가세 신고 1회 기존 방식과 병행. 결정 기준을 충족하면 다음 단계를 결정합니다.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합의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앞 장의 결정 기준을 그대로 쓰거나 [고객사] 기준으로 고쳐 확정합니다.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담당자 지정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세무팀장 · IT · ERP 팀장 담당자를 지정해 주시면 바로 착수합니다.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제안사 소개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피지비앤컴퍼니를 소개합니다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630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피지비앤컴퍼니(PGB&amp;Company)</a:t>
            </a:r>
            <a:endParaRPr lang="en-US" sz="1800" dirty="0"/>
          </a:p>
          <a:p>
            <a:pPr eaLnBrk="0" latinLnBrk="0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SAP 운영 단계에서 과제 성격의 프로젝트를 수행하는 회사입니다. SAP 표준 기능은 그대로 두고, 업무에 필요한 확장 앱과 AI로 SAP를 더 잘 쓰게 합니다.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383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확장 앱 솔루션 공급 — 경비처리 · 회계 결산 · 세무 신고 · 사업계획 및 분석 · 연결결산 · IFRS 18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②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IFRS 18(K-IFRS 1118) 컨설팅 — 범주 분류 설계부터 보고서 · 주석까지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공식 자격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SAP FI · CO · SD · MM · PP · HR 공식 자격이 있는 컨설턴트가 설계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0684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구축 경험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S/4HANA 퍼블릭(Public Edition) · PCE 모두 구축한 컨설턴트가 설계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플랫폼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고객사 단독 서버 설치형 SAP 확장 앱 플랫폼 · AI로 개발 · 테스트 · 배포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0684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8972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공개 자료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18972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기술 블로그(pgbe.co.kr/blog)에 앱 화면 · 소개 영상 · 검증 결과 공개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4000" b="1" dirty="0">
                <a:solidFill>
                  <a:srgbClr val="1D2D3E"/>
                </a:solidFill>
              </a:rPr>
              <a:t>감사합니다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"신고서의 모든 숫자가</a:t>
            </a:r>
            <a:endParaRPr lang="en-US" sz="1800" dirty="0"/>
          </a:p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SAP 원장의 전표 한 줄까지 내려갑니다."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0624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담당자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420624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임민택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59028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이메일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45902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lmt@pgbe.co.kr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74336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홈페이지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497433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pgbe.co.kr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3583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데모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535838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demo.ui5.co.kr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5943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PGB&amp;Company · 피지비앤컴퍼니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GB Proposal Horizon">
  <a:themeElements>
    <a:clrScheme name="PGB Proposal Horizon">
      <a:dk1>
        <a:srgbClr val="1D2D3E"/>
      </a:dk1>
      <a:lt1>
        <a:srgbClr val="FFFFFF"/>
      </a:lt1>
      <a:dk2>
        <a:srgbClr val="1D2D3E"/>
      </a:dk2>
      <a:lt2>
        <a:srgbClr val="F5F6F7"/>
      </a:lt2>
      <a:accent1>
        <a:srgbClr val="0064D9"/>
      </a:accent1>
      <a:accent2>
        <a:srgbClr val="0064D9"/>
      </a:accent2>
      <a:accent3>
        <a:srgbClr val="E76500"/>
      </a:accent3>
      <a:accent4>
        <a:srgbClr val="188918"/>
      </a:accent4>
      <a:accent5>
        <a:srgbClr val="556B82"/>
      </a:accent5>
      <a:accent6>
        <a:srgbClr val="D1EFFF"/>
      </a:accent6>
      <a:hlink>
        <a:srgbClr val="0064D9"/>
      </a:hlink>
      <a:folHlink>
        <a:srgbClr val="7800A4"/>
      </a:folHlink>
    </a:clrScheme>
    <a:fontScheme name="PGB Proposal Horizon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PGB&amp;Company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세무 신고 솔루션 제안서</dc:title>
  <dc:subject>PptxGenJS Presentation</dc:subject>
  <dc:creator>피지비앤컴퍼니</dc:creator>
  <cp:lastModifiedBy>피지비앤컴퍼니</cp:lastModifiedBy>
  <cp:revision>1</cp:revision>
  <dcterms:created xsi:type="dcterms:W3CDTF">2026-11-06T03:41:01Z</dcterms:created>
  <dcterms:modified xsi:type="dcterms:W3CDTF">2026-11-06T03:41:01Z</dcterms:modified>
</cp:coreProperties>
</file>